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9" r:id="rId4"/>
    <p:sldId id="258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9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A7BC3D-D111-4D66-9331-B8DC049AC7C3}" v="734" dt="2024-06-28T17:34:30.2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Content Placeholder 3" descr="Abstract background of motion lines">
            <a:extLst>
              <a:ext uri="{FF2B5EF4-FFF2-40B4-BE49-F238E27FC236}">
                <a16:creationId xmlns:a16="http://schemas.microsoft.com/office/drawing/2014/main" id="{BFB55020-0C1F-90D0-ED7C-8AF48D9E9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l="12668" r="10631" b="9091"/>
          <a:stretch/>
        </p:blipFill>
        <p:spPr>
          <a:xfrm>
            <a:off x="2327594" y="29548"/>
            <a:ext cx="7601429" cy="6013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0FF942-AEC2-89B5-B4CA-7E27159C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73" y="630936"/>
            <a:ext cx="7315200" cy="270201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Calibri"/>
                <a:cs typeface="Calibri"/>
              </a:rPr>
              <a:t>WELCOME TO OUR PRESENTATION</a:t>
            </a:r>
          </a:p>
        </p:txBody>
      </p:sp>
    </p:spTree>
    <p:extLst>
      <p:ext uri="{BB962C8B-B14F-4D97-AF65-F5344CB8AC3E}">
        <p14:creationId xmlns:p14="http://schemas.microsoft.com/office/powerpoint/2010/main" val="219547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17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7540C-BF24-4B8A-83D4-F34DC567B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latin typeface="Calibri"/>
                <a:cs typeface="Calibri"/>
              </a:rPr>
              <a:t>FEATURES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0129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A2C17-F1A2-E0E8-DEFD-07CCE8129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Calibri"/>
                <a:cs typeface="Calibri"/>
              </a:rPr>
              <a:t>USER PANEL: HOME</a:t>
            </a:r>
          </a:p>
        </p:txBody>
      </p:sp>
      <p:pic>
        <p:nvPicPr>
          <p:cNvPr id="4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8185B5A-BE60-3572-44B7-54E7FC5F5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323" y="1675227"/>
            <a:ext cx="939935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3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A2C17-F1A2-E0E8-DEFD-07CCE8129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ctr">
              <a:buFont typeface="Wingdings"/>
              <a:buChar char="v"/>
            </a:pPr>
            <a:r>
              <a:rPr lang="en-US" sz="3200" dirty="0">
                <a:latin typeface="Calibri"/>
                <a:cs typeface="Calibri"/>
              </a:rPr>
              <a:t>ABOUT US</a:t>
            </a:r>
            <a:endParaRPr lang="en-US" sz="3200" kern="1200" dirty="0">
              <a:latin typeface="Calibri"/>
              <a:cs typeface="Calibri"/>
            </a:endParaRPr>
          </a:p>
        </p:txBody>
      </p:sp>
      <p:pic>
        <p:nvPicPr>
          <p:cNvPr id="4" name="Content Placeholder 3" descr="A person holding a plate of ice cream&#10;&#10;Description automatically generated">
            <a:extLst>
              <a:ext uri="{FF2B5EF4-FFF2-40B4-BE49-F238E27FC236}">
                <a16:creationId xmlns:a16="http://schemas.microsoft.com/office/drawing/2014/main" id="{68185B5A-BE60-3572-44B7-54E7FC5F5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323" y="1714815"/>
            <a:ext cx="9399354" cy="431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91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A2C17-F1A2-E0E8-DEFD-07CCE8129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ctr">
              <a:buFont typeface="Wingdings"/>
              <a:buChar char="v"/>
            </a:pPr>
            <a:r>
              <a:rPr lang="en-US" sz="3200" dirty="0">
                <a:latin typeface="Calibri"/>
                <a:cs typeface="Calibri"/>
              </a:rPr>
              <a:t>SHOP</a:t>
            </a:r>
            <a:endParaRPr lang="en-US" sz="3200" kern="1200" dirty="0">
              <a:latin typeface="Calibri"/>
              <a:cs typeface="Calibri"/>
            </a:endParaRPr>
          </a:p>
        </p:txBody>
      </p:sp>
      <p:pic>
        <p:nvPicPr>
          <p:cNvPr id="4" name="Content Placeholder 3" descr="Screens screenshot of a food website&#10;&#10;Description automatically generated">
            <a:extLst>
              <a:ext uri="{FF2B5EF4-FFF2-40B4-BE49-F238E27FC236}">
                <a16:creationId xmlns:a16="http://schemas.microsoft.com/office/drawing/2014/main" id="{68185B5A-BE60-3572-44B7-54E7FC5F5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721" y="1714815"/>
            <a:ext cx="9384558" cy="431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0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A2C17-F1A2-E0E8-DEFD-07CCE8129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ctr">
              <a:buFont typeface="Wingdings"/>
              <a:buChar char="v"/>
            </a:pPr>
            <a:r>
              <a:rPr lang="en-US" sz="3200" dirty="0">
                <a:latin typeface="Calibri"/>
                <a:cs typeface="Calibri"/>
              </a:rPr>
              <a:t>ORDER</a:t>
            </a:r>
            <a:endParaRPr lang="en-US" sz="3200" kern="1200" dirty="0">
              <a:latin typeface="Calibri"/>
              <a:cs typeface="Calibri"/>
            </a:endParaRPr>
          </a:p>
        </p:txBody>
      </p:sp>
      <p:pic>
        <p:nvPicPr>
          <p:cNvPr id="4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8185B5A-BE60-3572-44B7-54E7FC5F5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6562" y="1714815"/>
            <a:ext cx="9318875" cy="431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72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A2C17-F1A2-E0E8-DEFD-07CCE8129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ctr">
              <a:buFont typeface="Wingdings"/>
              <a:buChar char="v"/>
            </a:pPr>
            <a:r>
              <a:rPr lang="en-US" sz="3200" dirty="0">
                <a:latin typeface="Calibri"/>
                <a:cs typeface="Calibri"/>
              </a:rPr>
              <a:t>CONTACT US</a:t>
            </a:r>
            <a:endParaRPr lang="en-US" sz="3200" kern="1200" dirty="0">
              <a:latin typeface="Calibri"/>
              <a:cs typeface="Calibri"/>
            </a:endParaRPr>
          </a:p>
        </p:txBody>
      </p:sp>
      <p:pic>
        <p:nvPicPr>
          <p:cNvPr id="4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8185B5A-BE60-3572-44B7-54E7FC5F5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896" y="1714815"/>
            <a:ext cx="9368207" cy="431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98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A2C17-F1A2-E0E8-DEFD-07CCE8129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16" y="655190"/>
            <a:ext cx="5384557" cy="733113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ctr">
              <a:buFont typeface="Wingdings"/>
              <a:buChar char="v"/>
            </a:pPr>
            <a:r>
              <a:rPr lang="en-US" sz="3200" dirty="0">
                <a:latin typeface="Calibri"/>
                <a:cs typeface="Calibri"/>
              </a:rPr>
              <a:t>CART</a:t>
            </a:r>
            <a:endParaRPr lang="en-US" sz="3200" kern="1200" dirty="0">
              <a:latin typeface="Calibri"/>
              <a:cs typeface="Calibri"/>
            </a:endParaRPr>
          </a:p>
        </p:txBody>
      </p:sp>
      <p:pic>
        <p:nvPicPr>
          <p:cNvPr id="4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8185B5A-BE60-3572-44B7-54E7FC5F5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820" y="2174879"/>
            <a:ext cx="5370638" cy="324249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DED3E4-137B-F475-A192-066AB65809AD}"/>
              </a:ext>
            </a:extLst>
          </p:cNvPr>
          <p:cNvSpPr txBox="1">
            <a:spLocks/>
          </p:cNvSpPr>
          <p:nvPr/>
        </p:nvSpPr>
        <p:spPr>
          <a:xfrm>
            <a:off x="6101548" y="655190"/>
            <a:ext cx="5736247" cy="733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Font typeface="Wingdings"/>
              <a:buChar char="v"/>
            </a:pPr>
            <a:r>
              <a:rPr lang="en-US" sz="3200" dirty="0">
                <a:latin typeface="Calibri"/>
                <a:cs typeface="Calibri"/>
              </a:rPr>
              <a:t>WISHLIST</a:t>
            </a: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C96D05E1-1999-D39E-31EA-3FD704EC5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5753"/>
            <a:ext cx="5744308" cy="32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78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A2C17-F1A2-E0E8-DEFD-07CCE8129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latin typeface="Calibri"/>
                <a:cs typeface="Calibri"/>
              </a:rPr>
              <a:t>ADMIN</a:t>
            </a:r>
            <a:r>
              <a:rPr lang="en-US" sz="3200" kern="1200" dirty="0">
                <a:latin typeface="Calibri"/>
                <a:cs typeface="Calibri"/>
              </a:rPr>
              <a:t> PANEL: </a:t>
            </a:r>
            <a:r>
              <a:rPr lang="en-US" sz="3200" dirty="0">
                <a:latin typeface="Calibri"/>
                <a:cs typeface="Calibri"/>
              </a:rPr>
              <a:t>DASHBOARD</a:t>
            </a:r>
            <a:endParaRPr lang="en-US" sz="3200" kern="1200" dirty="0">
              <a:latin typeface="Calibri"/>
              <a:cs typeface="Calibri"/>
            </a:endParaRPr>
          </a:p>
        </p:txBody>
      </p:sp>
      <p:pic>
        <p:nvPicPr>
          <p:cNvPr id="4" name="Content Placeholder 3" descr="A screenshot of a dashboard&#10;&#10;Description automatically generated">
            <a:extLst>
              <a:ext uri="{FF2B5EF4-FFF2-40B4-BE49-F238E27FC236}">
                <a16:creationId xmlns:a16="http://schemas.microsoft.com/office/drawing/2014/main" id="{68185B5A-BE60-3572-44B7-54E7FC5F5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323" y="1704579"/>
            <a:ext cx="9399354" cy="433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01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A2C17-F1A2-E0E8-DEFD-07CCE8129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ctr">
              <a:buFont typeface="Wingdings"/>
              <a:buChar char="v"/>
            </a:pPr>
            <a:r>
              <a:rPr lang="en-US" sz="3200" dirty="0">
                <a:latin typeface="Calibri"/>
                <a:cs typeface="Calibri"/>
              </a:rPr>
              <a:t>ADD PRODUCTS</a:t>
            </a:r>
            <a:endParaRPr lang="en-US" sz="3200" kern="1200" dirty="0">
              <a:latin typeface="Calibri"/>
              <a:cs typeface="Calibri"/>
            </a:endParaRPr>
          </a:p>
        </p:txBody>
      </p:sp>
      <p:pic>
        <p:nvPicPr>
          <p:cNvPr id="4" name="Content Placeholder 3" descr="A screenshot of a product form&#10;&#10;Description automatically generated">
            <a:extLst>
              <a:ext uri="{FF2B5EF4-FFF2-40B4-BE49-F238E27FC236}">
                <a16:creationId xmlns:a16="http://schemas.microsoft.com/office/drawing/2014/main" id="{68185B5A-BE60-3572-44B7-54E7FC5F5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387" y="1704579"/>
            <a:ext cx="9395225" cy="433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15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A2C17-F1A2-E0E8-DEFD-07CCE8129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ctr">
              <a:buFont typeface="Wingdings"/>
              <a:buChar char="v"/>
            </a:pPr>
            <a:r>
              <a:rPr lang="en-US" sz="3200" dirty="0">
                <a:latin typeface="Calibri"/>
                <a:cs typeface="Calibri"/>
              </a:rPr>
              <a:t>VIEW PRODUCTS</a:t>
            </a:r>
            <a:endParaRPr lang="en-US" sz="3200" kern="1200" dirty="0">
              <a:latin typeface="Calibri"/>
              <a:cs typeface="Calibri"/>
            </a:endParaRPr>
          </a:p>
        </p:txBody>
      </p:sp>
      <p:pic>
        <p:nvPicPr>
          <p:cNvPr id="4" name="Content Placeholder 3" descr="A screenshot of a product&#10;&#10;Description automatically generated">
            <a:extLst>
              <a:ext uri="{FF2B5EF4-FFF2-40B4-BE49-F238E27FC236}">
                <a16:creationId xmlns:a16="http://schemas.microsoft.com/office/drawing/2014/main" id="{68185B5A-BE60-3572-44B7-54E7FC5F5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387" y="1724073"/>
            <a:ext cx="9395225" cy="429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47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3" name="Rectangle 232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6516" y="1401725"/>
            <a:ext cx="5186842" cy="2387918"/>
          </a:xfrm>
        </p:spPr>
        <p:txBody>
          <a:bodyPr anchor="b">
            <a:normAutofit/>
          </a:bodyPr>
          <a:lstStyle/>
          <a:p>
            <a:r>
              <a:rPr lang="en-GB" sz="5400" dirty="0">
                <a:solidFill>
                  <a:schemeClr val="tx2"/>
                </a:solidFill>
                <a:latin typeface="Calibri"/>
                <a:cs typeface="Calibri"/>
              </a:rPr>
              <a:t>PRESENTED BY </a:t>
            </a:r>
            <a:endParaRPr lang="en-GB" sz="5200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2135" y="4001587"/>
            <a:ext cx="5188034" cy="68207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Char char="•"/>
            </a:pPr>
            <a:r>
              <a:rPr lang="en-GB" sz="2800" dirty="0">
                <a:solidFill>
                  <a:schemeClr val="tx2"/>
                </a:solidFill>
                <a:latin typeface="Calibri"/>
                <a:cs typeface="Calibri"/>
              </a:rPr>
              <a:t>RASHADA CHOWDHURY</a:t>
            </a:r>
          </a:p>
          <a:p>
            <a:pPr marL="457200" indent="-457200">
              <a:buChar char="•"/>
            </a:pPr>
            <a:r>
              <a:rPr lang="en-GB" sz="2800" dirty="0">
                <a:solidFill>
                  <a:schemeClr val="tx2"/>
                </a:solidFill>
                <a:latin typeface="Calibri"/>
                <a:cs typeface="Calibri"/>
              </a:rPr>
              <a:t>UPOMA DHAR TONNNY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A2C17-F1A2-E0E8-DEFD-07CCE8129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ctr">
              <a:buFont typeface="Wingdings"/>
              <a:buChar char="v"/>
            </a:pPr>
            <a:r>
              <a:rPr lang="en-US" sz="3200" dirty="0">
                <a:latin typeface="Calibri"/>
                <a:cs typeface="Calibri"/>
              </a:rPr>
              <a:t>USER ACCOUNTS</a:t>
            </a:r>
            <a:endParaRPr lang="en-US" sz="3200" kern="1200" dirty="0">
              <a:latin typeface="Calibri"/>
              <a:cs typeface="Calibri"/>
            </a:endParaRPr>
          </a:p>
        </p:txBody>
      </p:sp>
      <p:pic>
        <p:nvPicPr>
          <p:cNvPr id="4" name="Content Placeholder 3" descr="A screenshot of a user&amp;#39;s profile&#10;&#10;Description automatically generated">
            <a:extLst>
              <a:ext uri="{FF2B5EF4-FFF2-40B4-BE49-F238E27FC236}">
                <a16:creationId xmlns:a16="http://schemas.microsoft.com/office/drawing/2014/main" id="{68185B5A-BE60-3572-44B7-54E7FC5F5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587" y="1724073"/>
            <a:ext cx="9314825" cy="429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33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9AF7F-FC40-6B0F-F46C-5645935CA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latin typeface="Calibri"/>
                <a:cs typeface="Calibri"/>
              </a:rPr>
              <a:t>The End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92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logo of a university&#10;&#10;Description automatically generated">
            <a:extLst>
              <a:ext uri="{FF2B5EF4-FFF2-40B4-BE49-F238E27FC236}">
                <a16:creationId xmlns:a16="http://schemas.microsoft.com/office/drawing/2014/main" id="{F6ACE29D-3F5F-A002-C6BC-B5F07DBC5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0213" y="1715294"/>
            <a:ext cx="2231573" cy="253637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5DE93C-59E7-C26A-27D6-DCA3B7313E3F}"/>
              </a:ext>
            </a:extLst>
          </p:cNvPr>
          <p:cNvSpPr txBox="1"/>
          <p:nvPr/>
        </p:nvSpPr>
        <p:spPr>
          <a:xfrm>
            <a:off x="341933" y="174578"/>
            <a:ext cx="1152073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>
                <a:latin typeface="Calibri"/>
                <a:cs typeface="Calibri"/>
              </a:rPr>
              <a:t>North East University, Bangladesh</a:t>
            </a:r>
          </a:p>
          <a:p>
            <a:pPr algn="ctr"/>
            <a:r>
              <a:rPr lang="en-GB" sz="2400" dirty="0">
                <a:latin typeface="Calibri"/>
                <a:cs typeface="Calibri"/>
              </a:rPr>
              <a:t>Department of Computer Science</a:t>
            </a:r>
            <a:endParaRPr lang="en-GB" sz="2800" dirty="0" err="1"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4A6E2B-DAB8-404A-863A-E1C47F56E594}"/>
              </a:ext>
            </a:extLst>
          </p:cNvPr>
          <p:cNvSpPr txBox="1"/>
          <p:nvPr/>
        </p:nvSpPr>
        <p:spPr>
          <a:xfrm>
            <a:off x="1818422" y="4793373"/>
            <a:ext cx="857661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dirty="0">
                <a:latin typeface="Calibri"/>
                <a:cs typeface="Calibri"/>
              </a:rPr>
              <a:t>Project of </a:t>
            </a:r>
          </a:p>
          <a:p>
            <a:pPr algn="ctr"/>
            <a:r>
              <a:rPr lang="en-GB" sz="3200" dirty="0">
                <a:latin typeface="Calibri"/>
                <a:cs typeface="Calibri"/>
              </a:rPr>
              <a:t>DATABASE SYSTEM</a:t>
            </a:r>
          </a:p>
        </p:txBody>
      </p:sp>
    </p:spTree>
    <p:extLst>
      <p:ext uri="{BB962C8B-B14F-4D97-AF65-F5344CB8AC3E}">
        <p14:creationId xmlns:p14="http://schemas.microsoft.com/office/powerpoint/2010/main" val="3519800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07A16-E72F-0F9E-2E19-9469631C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Project Title: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0FDEF-2DB7-3A1E-BB92-86D132326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3150071"/>
            <a:ext cx="9406666" cy="17082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FROZENSCOOPS ONLINE ICE-CREAM SHOP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lose up of ice cream&#10;&#10;Description automatically generated">
            <a:extLst>
              <a:ext uri="{FF2B5EF4-FFF2-40B4-BE49-F238E27FC236}">
                <a16:creationId xmlns:a16="http://schemas.microsoft.com/office/drawing/2014/main" id="{7B15613C-D5D6-AEE6-76F0-8C141BBDE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891541"/>
            <a:ext cx="11277600" cy="507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53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DC28794-3B89-462C-BE95-927A51D7D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F1BF76-D9C8-49D3-9A7F-D43C497C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E62E29-CCA4-46D9-A2B7-FFBB6321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F3DFA0E-3CF8-484F-AB2E-8F6398699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3AE79A-8350-4B57-B8C9-92360474C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A2CFA8D-F654-4516-9486-873BAAD1B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9C3CD77-D91F-400B-A95F-5AB347FF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5FA3032-F836-4A83-871C-76E9F1EFA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4971C26-6BC8-4712-823C-A538AA761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9E7F326-090A-45F0-9F6C-D98AF5160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20FE9C-08B6-451E-BEDA-401A81BD4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0864D66-4BEF-4628-B9DC-C382A4BC2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8473175-583C-4362-AD52-6A4168745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119EE6-B01F-4BDA-97B2-8BC244AD9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783EB66-70A8-4451-984C-ABF2410C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BA8CB1A-B550-452B-BB18-69D43CC92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Content Placeholder 3" descr="A close up of ice cream&#10;&#10;Description automatically generated">
            <a:extLst>
              <a:ext uri="{FF2B5EF4-FFF2-40B4-BE49-F238E27FC236}">
                <a16:creationId xmlns:a16="http://schemas.microsoft.com/office/drawing/2014/main" id="{A97A6205-F8F0-2A39-0E8F-647DD9098C5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tretch>
            <a:fillRect/>
          </a:stretch>
        </p:blipFill>
        <p:spPr>
          <a:xfrm>
            <a:off x="735178" y="609562"/>
            <a:ext cx="10786262" cy="485381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67C7EE6-E29C-4D84-B2C6-7B20A0FDA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3C23E94-A2CC-459B-9961-40250DBE6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DC685A-870A-4F1B-8A06-1DB278981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8F22A6-4F2D-4467-A3A9-A9BE31FC9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8D5732-C263-4EED-85EF-7E7435EDE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6EF9B8-CBA9-51E6-78C9-00C340C1F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702" y="1723382"/>
            <a:ext cx="10765971" cy="4798979"/>
          </a:xfrm>
          <a:noFill/>
        </p:spPr>
        <p:txBody>
          <a:bodyPr anchor="t">
            <a:normAutofit fontScale="92500" lnSpcReduction="10000"/>
          </a:bodyPr>
          <a:lstStyle/>
          <a:p>
            <a:pPr algn="ctr">
              <a:buNone/>
            </a:pPr>
            <a:r>
              <a:rPr lang="en-US" sz="2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Frozenscoops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offers a delightful array of premium ice cream flavors, delivered directly to your door. Enjoy a convenient shopping experience with our user-friendly website and exclusive online deals. making every order a celebration of sweetness. Treat yourself to the best ice cream without leaving home with </a:t>
            </a:r>
            <a:r>
              <a:rPr lang="en-US" sz="24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Frozenscoops</a:t>
            </a:r>
            <a:r>
              <a:rPr lang="en-US" sz="24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!</a:t>
            </a:r>
            <a:endParaRPr lang="en-US" sz="2400" dirty="0">
              <a:solidFill>
                <a:schemeClr val="bg1"/>
              </a:solidFill>
              <a:latin typeface="Calibri"/>
            </a:endParaRPr>
          </a:p>
          <a:p>
            <a:pPr algn="ctr">
              <a:buNone/>
            </a:pPr>
            <a:endParaRPr lang="en-US" sz="24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 algn="ctr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Convenience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: Shop for your favorite ice cream flavors from the comfort of your home and have them delivered right to your door.</a:t>
            </a:r>
            <a:endParaRPr lang="en-US" dirty="0">
              <a:solidFill>
                <a:schemeClr val="bg1"/>
              </a:solidFill>
            </a:endParaRPr>
          </a:p>
          <a:p>
            <a:pPr algn="ctr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Variety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: Choose from a wide range of flavors, including classic favorites and unique, artisanal options.</a:t>
            </a:r>
            <a:endParaRPr lang="en-US" dirty="0">
              <a:solidFill>
                <a:schemeClr val="bg1"/>
              </a:solidFill>
            </a:endParaRPr>
          </a:p>
          <a:p>
            <a:pPr algn="ctr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Quality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: We ensure top-notch quality by partnering with renowned brands and local artisans.</a:t>
            </a:r>
            <a:endParaRPr lang="en-US" dirty="0">
              <a:solidFill>
                <a:schemeClr val="bg1"/>
              </a:solidFill>
            </a:endParaRPr>
          </a:p>
          <a:p>
            <a:pPr algn="ctr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Exclusive Deals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: Enjoy special offers and discounts available only to our online customers.</a:t>
            </a:r>
            <a:endParaRPr lang="en-US" dirty="0">
              <a:solidFill>
                <a:schemeClr val="bg1"/>
              </a:solidFill>
            </a:endParaRPr>
          </a:p>
          <a:p>
            <a:pPr algn="ctr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User-Friendly Experience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: Our website is easy to navigate, making your shopping experience smooth and enjoyable.</a:t>
            </a:r>
            <a:endParaRPr lang="en-US" dirty="0">
              <a:solidFill>
                <a:schemeClr val="bg1"/>
              </a:solidFill>
            </a:endParaRPr>
          </a:p>
          <a:p>
            <a:pPr indent="0" algn="ctr">
              <a:buNone/>
            </a:pP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Frozenscoops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combines convenience, variety, and quality to make your ice cream experience exceptional. Treat yourself today!</a:t>
            </a:r>
            <a:endParaRPr lang="en-US" dirty="0">
              <a:solidFill>
                <a:schemeClr val="bg1"/>
              </a:solidFill>
            </a:endParaRPr>
          </a:p>
          <a:p>
            <a:pPr algn="ctr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algn="ctr">
              <a:buNone/>
            </a:pP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77A18-D85B-AA96-9529-6B9C181307A6}"/>
              </a:ext>
            </a:extLst>
          </p:cNvPr>
          <p:cNvSpPr txBox="1"/>
          <p:nvPr/>
        </p:nvSpPr>
        <p:spPr>
          <a:xfrm>
            <a:off x="2122052" y="1072883"/>
            <a:ext cx="79608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056018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Content Placeholder 3" descr="A close up of ice cream&#10;&#10;Description automatically generated">
            <a:extLst>
              <a:ext uri="{FF2B5EF4-FFF2-40B4-BE49-F238E27FC236}">
                <a16:creationId xmlns:a16="http://schemas.microsoft.com/office/drawing/2014/main" id="{C6375A83-0059-A470-2567-726A347C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45" r="1" b="4305"/>
          <a:stretch/>
        </p:blipFill>
        <p:spPr>
          <a:xfrm>
            <a:off x="626590" y="317578"/>
            <a:ext cx="10851111" cy="350843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07B27E-4DA6-27A2-553A-623A14E66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en-GB" sz="4800">
                <a:solidFill>
                  <a:schemeClr val="bg1"/>
                </a:solidFill>
                <a:latin typeface="Calibri"/>
                <a:cs typeface="Calibri"/>
              </a:rPr>
              <a:t>Technology Used:</a:t>
            </a:r>
            <a:endParaRPr lang="en-GB" sz="48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B32647-7F54-DA4C-4723-F2806390B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5188" y="4721527"/>
            <a:ext cx="5674105" cy="2129599"/>
          </a:xfrm>
          <a:noFill/>
        </p:spPr>
        <p:txBody>
          <a:bodyPr anchor="t">
            <a:normAutofit/>
          </a:bodyPr>
          <a:lstStyle/>
          <a:p>
            <a:pPr>
              <a:buFont typeface="Wingdings" panose="020B0604020202020204" pitchFamily="34" charset="0"/>
              <a:buChar char="§"/>
            </a:pPr>
            <a:r>
              <a:rPr lang="en-US" dirty="0">
                <a:solidFill>
                  <a:schemeClr val="bg1"/>
                </a:solidFill>
                <a:latin typeface="Calibri"/>
                <a:cs typeface="Calibri"/>
              </a:rPr>
              <a:t>Frontend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: HTML,CSS,JAVASCRIPT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dirty="0">
                <a:solidFill>
                  <a:schemeClr val="bg1"/>
                </a:solidFill>
                <a:latin typeface="Calibri"/>
                <a:cs typeface="Calibri"/>
              </a:rPr>
              <a:t>Backend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: PHP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dirty="0">
                <a:solidFill>
                  <a:schemeClr val="bg1"/>
                </a:solidFill>
                <a:latin typeface="Calibri"/>
                <a:cs typeface="Calibri"/>
              </a:rPr>
              <a:t>Database: 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MY SQL</a:t>
            </a:r>
          </a:p>
        </p:txBody>
      </p:sp>
    </p:spTree>
    <p:extLst>
      <p:ext uri="{BB962C8B-B14F-4D97-AF65-F5344CB8AC3E}">
        <p14:creationId xmlns:p14="http://schemas.microsoft.com/office/powerpoint/2010/main" val="3810733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2464-A2E7-2C98-83AB-F9CAC7A19C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GB" dirty="0">
                <a:latin typeface="Calibri"/>
                <a:cs typeface="Calibri"/>
              </a:rPr>
              <a:t>FLOWCHART</a:t>
            </a:r>
          </a:p>
        </p:txBody>
      </p:sp>
      <p:pic>
        <p:nvPicPr>
          <p:cNvPr id="7" name="Content Placeholder 6" descr="A diagram of a system&#10;&#10;Description automatically generated">
            <a:extLst>
              <a:ext uri="{FF2B5EF4-FFF2-40B4-BE49-F238E27FC236}">
                <a16:creationId xmlns:a16="http://schemas.microsoft.com/office/drawing/2014/main" id="{53308151-39FF-8FF1-CCC3-594842EB1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339" y="1998281"/>
            <a:ext cx="10515599" cy="4650796"/>
          </a:xfrm>
        </p:spPr>
      </p:pic>
    </p:spTree>
    <p:extLst>
      <p:ext uri="{BB962C8B-B14F-4D97-AF65-F5344CB8AC3E}">
        <p14:creationId xmlns:p14="http://schemas.microsoft.com/office/powerpoint/2010/main" val="1998304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accent5">
              <a:lumMod val="20000"/>
              <a:lumOff val="80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32464-A2E7-2C98-83AB-F9CAC7A19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639" y="1967266"/>
            <a:ext cx="286336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latin typeface="Calibri"/>
                <a:cs typeface="Calibri"/>
              </a:rPr>
              <a:t>DATABASE DESIGN</a:t>
            </a:r>
          </a:p>
        </p:txBody>
      </p:sp>
      <p:pic>
        <p:nvPicPr>
          <p:cNvPr id="5" name="Content Placeholder 4" descr="A diagram of a database&#10;&#10;Description automatically generated">
            <a:extLst>
              <a:ext uri="{FF2B5EF4-FFF2-40B4-BE49-F238E27FC236}">
                <a16:creationId xmlns:a16="http://schemas.microsoft.com/office/drawing/2014/main" id="{55F04363-483D-7F23-90BE-7F07B50D9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0017" y="-1303"/>
            <a:ext cx="5200128" cy="684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85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WELCOME TO OUR PRESENTATION</vt:lpstr>
      <vt:lpstr>PRESENTED BY </vt:lpstr>
      <vt:lpstr>PowerPoint Presentation</vt:lpstr>
      <vt:lpstr>Project Title:</vt:lpstr>
      <vt:lpstr>PowerPoint Presentation</vt:lpstr>
      <vt:lpstr>PowerPoint Presentation</vt:lpstr>
      <vt:lpstr>Technology Used:</vt:lpstr>
      <vt:lpstr>FLOWCHART</vt:lpstr>
      <vt:lpstr>DATABASE DESIGN</vt:lpstr>
      <vt:lpstr>FEATURES</vt:lpstr>
      <vt:lpstr>USER PANEL: HOME</vt:lpstr>
      <vt:lpstr>ABOUT US</vt:lpstr>
      <vt:lpstr>SHOP</vt:lpstr>
      <vt:lpstr>ORDER</vt:lpstr>
      <vt:lpstr>CONTACT US</vt:lpstr>
      <vt:lpstr>CART</vt:lpstr>
      <vt:lpstr>ADMIN PANEL: DASHBOARD</vt:lpstr>
      <vt:lpstr>ADD PRODUCTS</vt:lpstr>
      <vt:lpstr>VIEW PRODUCTS</vt:lpstr>
      <vt:lpstr>USER ACCOUNTS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412</cp:revision>
  <dcterms:created xsi:type="dcterms:W3CDTF">2024-06-28T12:23:40Z</dcterms:created>
  <dcterms:modified xsi:type="dcterms:W3CDTF">2024-06-28T17:35:18Z</dcterms:modified>
</cp:coreProperties>
</file>